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80" r:id="rId4"/>
    <p:sldId id="290" r:id="rId5"/>
    <p:sldId id="291" r:id="rId6"/>
    <p:sldId id="299" r:id="rId7"/>
    <p:sldId id="292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73" r:id="rId20"/>
    <p:sldId id="272" r:id="rId21"/>
    <p:sldId id="293" r:id="rId22"/>
    <p:sldId id="270" r:id="rId23"/>
    <p:sldId id="300" r:id="rId24"/>
    <p:sldId id="294" r:id="rId25"/>
    <p:sldId id="297" r:id="rId26"/>
    <p:sldId id="298" r:id="rId27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63A8"/>
    <a:srgbClr val="3072C2"/>
    <a:srgbClr val="E7EFF9"/>
    <a:srgbClr val="DBE5F1"/>
    <a:srgbClr val="D7DDF9"/>
    <a:srgbClr val="CDD4F7"/>
    <a:srgbClr val="5F76E7"/>
    <a:srgbClr val="798CEB"/>
    <a:srgbClr val="5875EE"/>
    <a:srgbClr val="899D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7292A2E-F333-43FB-9621-5CBBE7FDCDCB}" styleName="Светлый стиль 2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>
      <p:cViewPr>
        <p:scale>
          <a:sx n="50" d="100"/>
          <a:sy n="50" d="100"/>
        </p:scale>
        <p:origin x="-786" y="-121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929AC0-468B-48D5-817D-592DF1F77442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7DBEC6-5AD5-4178-870E-770B6EC0F5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625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451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0208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008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515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8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7455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501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537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341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394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060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191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435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.tulepbergenova\Desktop\Аст Тазалык\1x\5_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62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392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768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82717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.tulepbergenova\Desktop\Аст Тазалык\1x\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72" y="0"/>
            <a:ext cx="9164871" cy="5155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428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6837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1875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5478315" y="3956891"/>
            <a:ext cx="2322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110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32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610</a:t>
            </a:r>
            <a:endParaRPr lang="ru-RU" sz="32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06344" y="4450118"/>
            <a:ext cx="236883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ИЗ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131 683 </a:t>
            </a:r>
            <a:r>
              <a:rPr lang="ru-RU" sz="14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ЗАЯВЛЕНИЙ</a:t>
            </a:r>
            <a:endParaRPr lang="ru-RU" sz="16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772148" y="4450118"/>
            <a:ext cx="252912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33 341 (25,3%)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НА РУССКОМ</a:t>
            </a:r>
            <a:endParaRPr lang="ru-RU" sz="14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924548" y="4564418"/>
            <a:ext cx="252912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33 341 (25,3%)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НА РУССКОМ</a:t>
            </a:r>
            <a:endParaRPr lang="ru-RU" sz="14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Picture 2" descr="C:\Users\a.tulepbergenova.NCGSOT.000\Desktop\брифинг презент 15.06.2020\каз\7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0"/>
            <a:ext cx="6858000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018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.tulepbergenova.NCGSOT.000\Desktop\брифинг презент 15.06.2020\каз\6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384" y="0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59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.tulepbergenova.NCGSOT.000\Desktop\брифинг презент 15.06.2020\каз\8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5" y="-1662"/>
            <a:ext cx="6860216" cy="514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0523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62724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.tulepbergenova\Desktop\Аст Тазалык\1x\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10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804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428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3589</TotalTime>
  <Words>22</Words>
  <Application>Microsoft Office PowerPoint</Application>
  <PresentationFormat>Экран (16:9)</PresentationFormat>
  <Paragraphs>6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и науки Республики Казахстан Национальный центр тестирования</dc:title>
  <dc:creator>Бахыт Амзеева</dc:creator>
  <cp:lastModifiedBy>Асемгуль Тулепбергенова</cp:lastModifiedBy>
  <cp:revision>290</cp:revision>
  <cp:lastPrinted>2020-09-25T12:56:59Z</cp:lastPrinted>
  <dcterms:created xsi:type="dcterms:W3CDTF">2020-09-21T04:06:39Z</dcterms:created>
  <dcterms:modified xsi:type="dcterms:W3CDTF">2020-11-25T06:06:24Z</dcterms:modified>
</cp:coreProperties>
</file>