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25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3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75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8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6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5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0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5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36704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КГУ «ОРКЕНСКАЯ СРЕДНЯЯ ШКОЛА»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«Рекомендации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родителям по профилактике преступлений в сфере половой неприкосновенности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несовершеннолетних»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645024"/>
            <a:ext cx="6984776" cy="3456384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           </a:t>
            </a: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Педагог психолог: Маркина Г.Ф.</a:t>
            </a: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  <p:transition spd="med" advClick="0" advTm="6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3" y="260648"/>
            <a:ext cx="6192689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Особенное внимание уделяйте этим вопросам при отъезде детей в летние лагеря отдыха. Выясняйте у детей не только, чем они занимаются в течение дня, но и как именно это происходит. </a:t>
            </a:r>
          </a:p>
          <a:p>
            <a:r>
              <a:rPr lang="ru-RU" dirty="0" smtClean="0"/>
              <a:t>Фотографируйте вашего ребенка не реже одного раза в год, а имеющееся у вас описание внешности и особых примет ребенка поможет вам в том случае, если он потеряется или будет похищен. </a:t>
            </a:r>
          </a:p>
          <a:p>
            <a:r>
              <a:rPr lang="ru-RU" dirty="0" smtClean="0"/>
              <a:t>При этом</a:t>
            </a:r>
            <a:r>
              <a:rPr lang="ru-RU" b="1" dirty="0" smtClean="0"/>
              <a:t> нельзя: </a:t>
            </a:r>
            <a:endParaRPr lang="ru-RU" dirty="0" smtClean="0"/>
          </a:p>
          <a:p>
            <a:pPr lvl="0" fontAlgn="base"/>
            <a:r>
              <a:rPr lang="ru-RU" dirty="0" smtClean="0"/>
              <a:t>прививать ребенку страх перед сексуальностью;</a:t>
            </a:r>
            <a:r>
              <a:rPr lang="ru-RU" b="1" dirty="0" smtClean="0"/>
              <a:t> </a:t>
            </a:r>
            <a:endParaRPr lang="ru-RU" dirty="0" smtClean="0"/>
          </a:p>
          <a:p>
            <a:pPr lvl="0" fontAlgn="base"/>
            <a:r>
              <a:rPr lang="ru-RU" dirty="0" smtClean="0"/>
              <a:t>вести себя так, чтобы ребенок начал бояться взрослых, видя в каждом из них потенциальную опасность.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i="1" dirty="0" smtClean="0"/>
              <a:t>Помните: интересы ребенка важнее всего!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854277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6192688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Научите детей не знакомиться на улице с посторонними людьми. </a:t>
            </a:r>
          </a:p>
          <a:p>
            <a:r>
              <a:rPr lang="ru-RU" dirty="0" smtClean="0"/>
              <a:t>Не позволяйте детям говорить незнакомым людям свой домашний адрес и телефон. </a:t>
            </a:r>
          </a:p>
          <a:p>
            <a:r>
              <a:rPr lang="ru-RU" dirty="0" smtClean="0"/>
              <a:t>Ваш ребенок должен знать, что входная дверь должна быть всегда закрыта на замок. Нельзя открывать дверь посторонним, даже если это почтальон, милиционер, водопроводчик, аниматор.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01008"/>
            <a:ext cx="4752528" cy="227358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6408712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Самым безопасным ответом ребенка по телефону, когда он дома один, является фраза, что мама и папа заняты. Не следует говорить звонящему, что родителей нет дома. Так же ребенку следует вести себя в случае, если в тот момент, когда он остался дома один, кто-то звонит в дверь. </a:t>
            </a:r>
          </a:p>
          <a:p>
            <a:r>
              <a:rPr lang="ru-RU" dirty="0" smtClean="0"/>
              <a:t>Поместите рядом с телефонным аппаратом номера ваших телефонов и телефонов экстренных служб (внесите телефонные номера в базу данных телефона).  </a:t>
            </a:r>
          </a:p>
          <a:p>
            <a:r>
              <a:rPr lang="ru-RU" dirty="0" smtClean="0"/>
              <a:t>Ребенок должен знать, кому из друзей и соседей он может позвонить в отсутствие родителей, если он окажется в критической ситуации, испугается.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95" y="4501606"/>
            <a:ext cx="2748982" cy="2036711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6480720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Выучите с ребенком ваши телефонные номера. </a:t>
            </a:r>
          </a:p>
          <a:p>
            <a:r>
              <a:rPr lang="ru-RU" dirty="0" smtClean="0"/>
              <a:t>Научите ребенка говорить «нет» любому взрослому, вызывающему у ребенка чувство опасности. </a:t>
            </a:r>
          </a:p>
          <a:p>
            <a:r>
              <a:rPr lang="ru-RU" dirty="0" smtClean="0"/>
              <a:t>Научите ребенка громко кричать: «Это не моя мама!» («Это не мой папа!»), если кто-то попытается схватить его. Это привлечет внимание окружающих и отпугнет преступника. </a:t>
            </a:r>
          </a:p>
          <a:p>
            <a:r>
              <a:rPr lang="ru-RU" dirty="0" smtClean="0"/>
              <a:t>Придумайте вместе с ребенком «пароль безопасности» – легко запоминающееся кодовое слово, которое он сможет использовать в качестве сигнала в ситуации опасности.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933056"/>
            <a:ext cx="3672408" cy="2443821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6552728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Научите ребенка никогда не садиться в машину к незнакомому человеку и никуда не уходить с ним, если тот не знает «пароль безопасности». </a:t>
            </a:r>
          </a:p>
          <a:p>
            <a:r>
              <a:rPr lang="ru-RU" dirty="0" smtClean="0"/>
              <a:t>Не позволяйте детям гулять в непредназначенных для этого местах </a:t>
            </a:r>
          </a:p>
          <a:p>
            <a:r>
              <a:rPr lang="ru-RU" dirty="0" smtClean="0"/>
              <a:t>(на свалках, стройках и др.). </a:t>
            </a:r>
          </a:p>
          <a:p>
            <a:r>
              <a:rPr lang="ru-RU" dirty="0" smtClean="0"/>
              <a:t>Не позволяйте детям далеко уходить от дома. </a:t>
            </a:r>
          </a:p>
          <a:p>
            <a:r>
              <a:rPr lang="ru-RU" dirty="0" smtClean="0"/>
              <a:t>Не отпускайте детей гулять в отдаленные места без сопровождения хорошо знакомого вам взрослого человека.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933056"/>
            <a:ext cx="3528392" cy="234798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640871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Старайтесь сами забирать ребенка из детского сада, школы, учреждения дополнительного образования. Если ребенка забирает кто-то другой, предупредите об этом воспитателя или учителя заранее.  </a:t>
            </a:r>
          </a:p>
          <a:p>
            <a:r>
              <a:rPr lang="ru-RU" dirty="0" smtClean="0"/>
              <a:t>Убедите ребенка в том, что гулять в компании друзей гораздо безопаснее, чем одному, особенно в позднее время. Преступника всегда привлекает одиноко гуляющий ребенок. </a:t>
            </a:r>
          </a:p>
          <a:p>
            <a:r>
              <a:rPr lang="ru-RU" dirty="0" smtClean="0"/>
              <a:t>Не позволяйте детям подбирать предметы и игрушки на улице или брать их у чужих людей. Также не разрешайте принимать от незнакомцев сладости.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33056"/>
            <a:ext cx="4104456" cy="2298495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6120680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ваш ребенок регулярно ходит в определенные места (в школу, магазин, кружок и др.), определите с ним наиболее безопасный маршрут. </a:t>
            </a:r>
          </a:p>
          <a:p>
            <a:r>
              <a:rPr lang="ru-RU" dirty="0" smtClean="0"/>
              <a:t>Даже если вы живете в своем районе не первый год, регулярно обходите окрестные дворы и смотрите, где гуляют ваши дети и чем они там занимаются. Интересуйтесь у своего ребенка, в каком именно месте он гуляет, и периодически проверяйте, что он находится именно там.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73016"/>
            <a:ext cx="3744416" cy="2437911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6336704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Не стесняйтесь требовать от структур, обслуживающих территории района, где вы живете, обеспечения безопасности детей. В вечернее время суток во дворах не должно быть «темных углов». Территория должна быть хорошо освещена. Если детская площадка имеет ограждение, в нем должны быть две калитки, чтобы у ребенка всегда была дополнительная возможность покинуть площадку в случае возникновения опасности. </a:t>
            </a:r>
          </a:p>
          <a:p>
            <a:r>
              <a:rPr lang="ru-RU" dirty="0" smtClean="0"/>
              <a:t>Не стесняйтесь знакомиться с родителями друзей и знакомых вашего ребенка. Это следует делать всегда. Обменяйтесь с ними номерами телефонов. Держите эти номера и номера ближайшего отделения милиции под рукой.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495200"/>
            <a:ext cx="3383573" cy="2030144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640871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Если ребенок еще мал, но у него есть мобильный телефон, периодически проверяйте сохраненные в телефоне SMS-сообщения, а также его записную книжку на предмет появления в ней подозрительных контактов и записей. Поинтересуйтесь у мобильного оператора, который обслуживает телефонный номер вашего ребенка, о наличии у него услуги «определение местоположения абонента». Если такая услуга есть, подключите к ней мобильный телефон ребенка. Заблокируйте ненужные </a:t>
            </a:r>
            <a:r>
              <a:rPr lang="ru-RU" dirty="0" smtClean="0"/>
              <a:t>приложения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3335654"/>
            <a:ext cx="3600400" cy="2591083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736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КГУ «ОРКЕНСКАЯ СРЕДНЯЯ ШКОЛА»  «Рекомендации родителям по профилактике преступлений в сфере половой неприкосновенности несовершеннолетних»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Маркина</dc:creator>
  <cp:lastModifiedBy>Галина</cp:lastModifiedBy>
  <cp:revision>18</cp:revision>
  <dcterms:created xsi:type="dcterms:W3CDTF">2020-08-21T05:22:07Z</dcterms:created>
  <dcterms:modified xsi:type="dcterms:W3CDTF">2020-11-13T05:55:48Z</dcterms:modified>
</cp:coreProperties>
</file>